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3160" cy="5662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2023-10-29T08:16:16Z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